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presProps" Target="presProps.xml"/>
  <Relationship Id="rId16" Type="http://schemas.openxmlformats.org/officeDocument/2006/relationships/viewProps" Target="viewProps.xml"/>
  <Relationship Id="rId17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82006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20:1-9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are brought down and fallen: but we are risen, and stand upright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ave, LORD: let the king hear us when we call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the chief Musician, A Psalm of Davi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hear thee in the day of trouble; the name of the God of Jacob defend thee;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end thee help from the sanctuary, and strengthen thee out of Zion;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member all thy offerings, and accept thy burnt sacrifice; Selah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rant thee according to thine own heart, and fulfil all thy counsel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e will rejoice in thy salvation, and in the name of our God we will set up our banners: the LORD fulfil all thy petition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know I that the LORD saveth his anointed; he will hear him from his holy heaven with the saving strength of his right hand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me trust in chariots, and some in horses: but we will remember the name of the LORD our God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0">
  <a:themeElements>
    <a:clrScheme name="Theme5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12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2026-07-23T10:49:56Z</dcterms:created>
  <dcterms:modified xsi:type="dcterms:W3CDTF">2026-07-23T10:49:56Z</dcterms:modified>
  <dc:title>Bible.com.au: Psalms 20:1-9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