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break them with a rod of iron; thou shalt dash them in pieces like a potter’s vesse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se now therefore, O ye kings: be instructed, ye judges of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e the LORD with fear, and rejoice with trembl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ss the Son, lest he be angry, and ye perish from the way, when his wrath is kindled but a little. Blessed are all they that put their trust in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the heathen rage, and the people imagine a vain thing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s of the earth set themselves, and the rulers take counsel together, against the LORD, and against his anointed, saying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break their bands asunder, and cast away their cords from 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itteth in the heavens shall laugh: the Lord shall have them in deris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he speak unto them in his wrath, and vex them in his sore displeasu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ave I set my king upon my holy hill of Z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clare the decree: the LORD hath said unto me, Thou art my Son; this day have I begotten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of me, and I shall give thee the heathen for thine inheritance, and the uttermost parts of the earth for thy possess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2026-06-14T10:45:59Z</dcterms:created>
  <dcterms:modified xsi:type="dcterms:W3CDTF">2026-06-14T10:45:59Z</dcterms:modified>
  <dc:title>Bible.com.au: Psalms 2:1-12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