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93151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9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atutes of the LORD are right, rejoicing the heart: the commandment of the LORD is pure, enlightening the ey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is clean, enduring for ever: the judgments of the LORD are true and righteous altogeth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 to be desired are they than gold, yea, than much fine gold: sweeter also than honey and the honeycomb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by them is thy servant warned: and in keeping of them there is great rewar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understand his errors? cleanse thou me from secret fault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back thy servant also from presumptuous sins; let them not have dominion over me: then shall I be upright, and I shall be innocent from the great transgressio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words of my mouth, and the meditation of my heart, be acceptable in thy sight, O LORD, my strength, and my redeem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vens declare the glory of God; and the firmament sheweth his handywork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y unto day uttereth speech, and night unto night sheweth knowledg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speech nor language, where their voice is not hea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line is gone out through all the earth, and their words to the end of the world. In them hath he set a tabernacle for the sun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is as a bridegroom coming out of his chamber, and rejoiceth as a strong man to run a ra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going forth is from the end of the heaven, and his circuit unto the ends of it: and there is nothing hid from the heat thereof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w of the LORD is perfect, converting the soul: the testimony of the LORD is sure, making wise the simp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7">
  <a:themeElements>
    <a:clrScheme name="Theme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2026-07-24T17:47:17Z</dcterms:created>
  <dcterms:modified xsi:type="dcterms:W3CDTF">2026-07-24T17:47:17Z</dcterms:modified>
  <dc:title>Bible.com.au: Psalms 19:1-14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