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nt up a smoke out of his nostrils, and fire out of his mouth devoured: coals were kindled b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owed the heavens also, and came down: and darkness was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ode upon a cherub, and did fly: yea, he did fly up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secret place; his pavilion round about him were dark waters and thick clouds of the sk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e brightness that was before him his thick clouds passed, hail stones and coals of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so thundered in the heavens, and the Highest gave his voice; hail stones and coal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a, he sent out his arrows, and scattered them; and he shot out lightnings, and discomf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channels of waters were seen, and the foundations of the world were discovered at thy rebuke, O LORD, at the blast of the breath of thy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ent from above, he took me, he drew me out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delivered me from my strong enemy, and from them which hated me: for they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ief Musician, A Psalm of David, the servant of the LORD, who spake unto the LORD the words of this song in the day that the LORD delivered him from the hand of all his enemies, and from the hand of Saul: And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prevented me in the day of my calamity: but the LORD was my st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forth also into a large place; he deliver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warded me according to my righteousness; according to the cleanness of my hands hath he recompens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 and have not wickedly departed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ll his judgments were before me, and I did not put away his statutes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s also upright before him, and I kept myself from mine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ath the LORD recompensed me according to my righteousness, according to the cleanness of my hands in his eye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the merciful thou wilt shew thyself merciful; with an upright man thou wilt shew thyself up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pure thou wilt shew thyself pure; and with the froward thou wilt shew thyself fro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ou wilt save the afflicted people; but wilt bring down high loo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love thee, O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ou wilt light my candle: the LORD my God will enlighten my dark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by thee I have run through a troop; and by my God have I leaped over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God, his way is perfect: the word of the LORD is tried: he is a buckler to all those that trust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save the LORD? or who is a rock save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God that girdeth me with strength, and maketh my way per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th my feet like hinds’ feet, and setteth me upon my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eacheth my hands to war, so that a bow of steel is broken by mine 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u hast also given me the shield of thy salvation: and thy right hand hath holden me up, and thy gentleness hath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hast enlarged my steps under me, that my feet did not sli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have pursued mine enemies, and overtaken them: neither did I turn again till they were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 and my fortress, and my deliverer; my God, my strength, in whom I will trust; my buckler, and the horn of my salvation, and my high tow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wounded them that they were not able to rise: they are fallen under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ou hast girded me with strength unto the battle: thou hast subdued under me those that rose up agains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hast also given me the necks of mine enemies; that I might destroy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ied, but there was none to save them: even unto the LORD, but he answered them no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did I beat them small as the dust before the wind: I did cast them out as the dirt in the stre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hast delivered me from the strivings of the people; and thou hast made me the head of the heathen: a people whom I have not known shall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they hear of me, they shall obey me: the strangers shall submit themselves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trangers shall fade away, and be afraid out of their close pla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th; and blessed be my rock; and let the God of my salvation be exal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t is God that avengeth me, and subdueth the people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call upon the LORD, who is worthy to be praised: so shall I be saved from mine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delivereth me from mine enemies: yea, thou liftest me up above those that rise up against me: thou hast delivered me from the violent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will I give thanks unto thee, O LORD, among the heathen, and sing praises unto thy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reat deliverance giveth he to his king; and sheweth mercy to his anointed, to David, and to his seed for evermo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rrows of death compassed me, and the floods of ungodly men made me afr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rrows of hell compassed me about: the snares of death preve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distress I called upon the LORD, and cried unto my God: he heard my voice out of his temple, and my cry came before him, even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arth shook and trembled; the foundations also of the hills moved and were shaken, because he was wroth.]]></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2026-06-12T01:44:26Z</dcterms:created>
  <dcterms:modified xsi:type="dcterms:W3CDTF">2026-06-12T01:44:26Z</dcterms:modified>
  <dc:title>Bible.com.au: Psalms 18:1-50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