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9403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7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ayer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the right, O LORD, attend unto my cry, give ear unto my prayer, that goeth not out of feigned lip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my sentence come forth from thy presence; let thine eyes behold the things that are equal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proved mine heart; thou hast visited me in the night; thou hast tried me, and shalt find nothing; I am purposed that my mouth shall not transgres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cerning the works of men, by the word of thy lips I have kept me from the paths of the destroy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ld up my goings in thy paths, that my footsteps slip no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called upon thee, for thou wilt hear me, O God: incline thine ear unto me, and hear my speec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w thy marvellous lovingkindness, O thou that savest by thy right hand them which put their trust in thee from those that rise up against the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me as the apple of the eye, hide me under the shadow of thy wings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e wicked that oppress me, from my deadly enemies, who compass me abou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inclosed in their own fat: with their mouth they speak proudl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now compassed us in our steps: they have set their eyes bowing down to the earth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as a lion that is greedy of his prey, and as it were a young lion lurking in secret plac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ise, O LORD, disappoint him, cast him down: deliver my soul from the wicked, which is thy sword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men which are thy hand, O LORD, from men of the world, which have their portion in this life, and whose belly thou fillest with thy hid treasure: they are full of children, and leave the rest of their substance to their babe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me, I will behold thy face in righteousness: I shall be satisfied, when I awake, with thy likenes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2026-10-02T06:55:14Z</dcterms:created>
  <dcterms:modified xsi:type="dcterms:W3CDTF">2026-10-02T06:55:14Z</dcterms:modified>
  <dc:title>Bible.com.au: Psalms 17:1-15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