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31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7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as the apple of the eye, hide me under the shadow of thy wing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wicked that oppress me, from my deadly enemies, who compass me abou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inclosed in their own fat: with their mouth they speak proudl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now compassed us in our steps: they have set their eyes bowing down to the earth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s a lion that is greedy of his prey, and as it were a young lion lurking in secret plac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O LORD, disappoint him, cast him down: deliver my soul from the wicked, which is thy sword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men which are thy hand, O LORD, from men of the world, which have their portion in this life, and whose belly thou fillest with thy hid treasure: they are full of children, and leave the rest of their substance to their bab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me, I will behold thy face in righteousness: I shall be satisfied, when I awake, with thy likenes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e right, O LORD, attend unto my cry, give ear unto my prayer, that goeth not out of feigned lip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sentence come forth from thy presence; let thine eyes behold the things that are equa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proved mine heart; thou hast visited me in the night; thou hast tried me, and shalt find nothing; I am purposed that my mouth shall not transgr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cerning the works of men, by the word of thy lips I have kept me from the paths of the destroy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 up my goings in thy paths, that my footsteps slip no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alled upon thee, for thou wilt hear me, O God: incline thine ear unto me, and hear my speec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w thy marvellous lovingkindness, O thou that savest by thy right hand them which put their trust in thee from those that rise up against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2026-06-06T11:55:07Z</dcterms:created>
  <dcterms:modified xsi:type="dcterms:W3CDTF">2026-06-06T11:55:07Z</dcterms:modified>
  <dc:title>Bible.com.au: Psalms 17:1-15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