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85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the LORD always before me: because he is at my right hand, I shall not be mov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heart is glad, and my glory rejoiceth: my flesh also shall rest in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ilt not leave my soul in hell; neither wilt thou suffer thine Holy One to see corrup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shew me the path of life: in thy presence is fulness of joy; at thy right hand there are pleasures for ever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h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rve me, O God: for in thee do I put my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soul, thou hast said unto the LORD, Thou art my Lord: my goodness extendeth not to the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he saints that are in the earth, and to the excellent, in whom is all my del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rrows shall be multiplied that hasten after another god: their drink offerings of blood will I not offer, nor take up their names into my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portion of mine inheritance and of my cup: thou maintainest my l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nes are fallen unto me in pleasant places; yea, I have a goodly herita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 LORD, who hath given me counsel: my reins also instruct me in the night seas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2026-05-21T05:44:04Z</dcterms:created>
  <dcterms:modified xsi:type="dcterms:W3CDTF">2026-05-21T05:44:04Z</dcterms:modified>
  <dc:title>Bible.com.au: Psalms 16:1-11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