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98819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50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ye the LORD. Praise God in his sanctuary: praise him in the firmament of his powe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him for his mighty acts: praise him according to his excellent greatnes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him with the sound of the trumpet: praise him with the psaltery and harp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him with the timbrel and dance: praise him with stringed instruments and organ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him upon the loud cymbals: praise him upon the high sounding cymbal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every thing that hath breath praise the LORD. Praise ye the LOR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2">
  <a:themeElements>
    <a:clrScheme name="Theme9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2026-07-02T05:58:46Z</dcterms:created>
  <dcterms:modified xsi:type="dcterms:W3CDTF">2026-07-02T05:58:46Z</dcterms:modified>
  <dc:title>Bible.com.au: Psalms 150:1-6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