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9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5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who shall abide in thy tabernacle? who shall dwell in thy holy hill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walketh uprightly, and worketh righteousness, and speaketh the truth in his hea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backbiteth not with his tongue, nor doeth evil to his neighbour, nor taketh up a reproach against his neighbou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whose eyes a vile person is contemned; but he honoureth them that fear the LORD. He that sweareth to his own hurt, and changeth no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putteth not out his money to usury, nor taketh reward against the innocent. He that doeth these things shall never be mov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2026-06-12T01:44:44Z</dcterms:created>
  <dcterms:modified xsi:type="dcterms:W3CDTF">2026-06-12T01:44:44Z</dcterms:modified>
  <dc:title>Bible.com.au: Psalms 15:1-5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