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805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9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execute upon them the judgment written: this honour have all his saints. Praise ye the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ye the LORD. Sing unto the LORD a new song, and his praise in the congregation of sai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Israel rejoice in him that made him: let the children of Zion be joyful in their K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praise his name in the dance: let them sing praises unto him with the timbrel and harp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taketh pleasure in his people: he will beautify the meek with salvati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saints be joyful in glory: let them sing aloud upon their be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high praises of God be in their mouth, and a twoedged sword in their hand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execute vengeance upon the heathen, and punishments upon the people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bind their kings with chains, and their nobles with fetters of iron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2026-05-24T23:10:33Z</dcterms:created>
  <dcterms:modified xsi:type="dcterms:W3CDTF">2026-05-24T23:10:33Z</dcterms:modified>
  <dc:title>Bible.com.au: Psalms 149:1-9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