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486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8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untains, and all hills; fruitful trees, and all cedars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asts, and all cattle; creeping things, and flying fowl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ngs of the earth, and all people; princes, and all judges of the earth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th young men, and maidens; old men, and children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praise the name of the LORD: for his name alone is excellent; his glory is above the earth and heave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lso exalteth the horn of his people, the praise of all his saints; even of the children of Israel, a people near unto him. Praise ye the LOR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ye the LORD. Praise ye the LORD from the heavens: praise him in the height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ye him, all his angels: praise ye him, all his host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ye him, sun and moon: praise him, all ye stars of ligh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him, ye heavens of heavens, and ye waters that be above the heaven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praise the name of the LORD: for he commanded, and they were creat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also stablished them for ever and ever: he hath made a decree which shall not pas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 from the earth, ye dragons, and all deeps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re, and hail; snow, and vapour; stormy wind fulfilling his word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2026-08-06T16:06:21Z</dcterms:created>
  <dcterms:modified xsi:type="dcterms:W3CDTF">2026-08-06T16:06:21Z</dcterms:modified>
  <dc:title>Bible.com.au: Psalms 148:1-14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