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024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7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iveth to the beast his food, and to the young ravens which cry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elighteth not in the strength of the horse: he taketh not pleasure in the legs of a ma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taketh pleasure in them that fear him, in those that hope in his merc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, O Jerusalem; praise thy God, O Zio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hath strengthened the bars of thy gates; he hath blessed thy children within the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keth peace in thy borders, and filleth thee with the finest of the whea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ndeth forth his commandment upon earth: his word runneth very swiftl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iveth snow like wool: he scattereth the hoarfrost like ashe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asteth forth his ice like morsels: who can stand before his cold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ndeth out his word, and melteth them: he causeth his wind to blow, and the waters flow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ye the LORD: for it is good to sing praises unto our God; for it is pleasant; and praise is comely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eweth his word unto Jacob, his statutes and his judgments unto Israel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th not dealt so with any nation: and as for his judgments, they have not known them. Praise ye the LOR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doth build up Jerusalem: he gathereth together the outcasts of Israel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ealeth the broken in heart, and bindeth up their wound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elleth the number of the stars; he calleth them all by their nam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eat is our Lord, and of great power: his understanding is infinit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lifteth up the meek: he casteth the wicked down to the groun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unto the LORD with thanksgiving; sing praise upon the harp unto our God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overeth the heaven with clouds, who prepareth rain for the earth, who maketh grass to grow upon the mountain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">
  <a:themeElements>
    <a:clrScheme name="Theme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2026-06-14T10:46:13Z</dcterms:created>
  <dcterms:modified xsi:type="dcterms:W3CDTF">2026-06-14T10:46:13Z</dcterms:modified>
  <dc:title>Bible.com.au: Psalms 147:1-20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