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eserveth the strangers; he relieveth the fatherless and widow: but the way of the wicked he turneth upside dow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reign for ever, even thy God, O Zion, unto all generations. Praise ye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Praise the LORD, O my sou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 live will I praise the LORD: I will sing praises unto my God while I have any be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not your trust in princes, nor in the son of man, in whom there is no hel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eath goeth forth, he returneth to his earth; in that very day his thoughts peris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he that hath the God of Jacob for his help, whose hope is in the LORD his God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made heaven, and earth, the sea, and all that therein is: which keepeth truth for ever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executeth judgment for the oppressed: which giveth food to the hungry. The LORD looseth the prisoner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peneth the eyes of the blind: the LORD raiseth them that are bowed down: the LORD loveth the righteou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2026-06-14T10:46:55Z</dcterms:created>
  <dcterms:modified xsi:type="dcterms:W3CDTF">2026-06-14T10:46:55Z</dcterms:modified>
  <dc:title>Bible.com.au: Psalms 146:1-10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