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84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speaketh vanity, and their right hand is a right hand of falseh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 new song unto thee, O God: upon a psaltery and an instrument of ten strings will I sing praise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giveth salvation unto kings: who delivereth David his servant from the hurtful s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d me, and deliver me from the hand of strange children, whose mouth speaketh vanity, and their right hand is a right hand of falsehoo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sons may be as plants grown up in their youth; that our daughters may be as corner stones, polished after the similitude of a palac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garners may be full, affording all manner of store: that our sheep may bring forth thousands and ten thousands in our street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oxen may be strong to labour; that there be no breaking in, nor going out; that there be no complaining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at people, that is in such a case: yea, happy is that people, whose God i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my strength, which teacheth my hands to war, and my fingers to figh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odness, and my fortress; my high tower, and my deliverer; my shield, and he in whom I trust; who subdueth my people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is man, that thou takest knowledge of him! or the son of man, that thou makest account of him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is like to vanity: his days are as a shadow that passeth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thy heavens, O LORD, and come down: touch the mountains, and they shall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forth lightning, and scatter them: shoot out thine arrows, and destroy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ine hand from above; rid me, and deliver me out of great waters, from the hand of strange childr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2026-05-21T05:43:37Z</dcterms:created>
  <dcterms:modified xsi:type="dcterms:W3CDTF">2026-05-21T05:43:37Z</dcterms:modified>
  <dc:title>Bible.com.au: Psalms 144:1-15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