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8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use me to hear thy lovingkindness in the morning; for in thee do I trust: cause me to know the way wherein I should walk; for I lift up my soul unto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LORD, from mine enemies: I flee unto thee to hid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do thy will; for thou art my God: thy spirit is good; lead me into the land of upright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icken me, O LORD, for thy name’s sake: for thy righteousness’ sake bring my soul out of troub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thy mercy cut off mine enemies, and destroy all them that afflict my soul: for I am thy serv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LORD, give ear to my supplications: in thy faithfulness answer me, and in thy righteous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nter not into judgment with thy servant: for in thy sight shall no man living be justifi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nemy hath persecuted my soul; he hath smitten my life down to the ground; he hath made me to dwell in darkness, as those that have been long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s my spirit overwhelmed within me; my heart within me is desola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e days of old; I meditate on all thy works; I muse on the work of thy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retch forth my hands unto thee: my soul thirsteth after thee, as a thirsty land. Sel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speedily, O LORD: my spirit faileth: hide not thy face from me, lest I be like unto them that go down into the p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2026-06-14T10:56:18Z</dcterms:created>
  <dcterms:modified xsi:type="dcterms:W3CDTF">2026-06-14T10:56:18Z</dcterms:modified>
  <dc:title>Bible.com.au: Psalms 143:1-12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