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2006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1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ine eyes are unto thee, O GOD the Lord: in thee is my trust; leave not my soul destitut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me from the snares which they have laid for me, and the gins of the workers of iniqu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wicked fall into their own nets, whilst that I withal escap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I cry unto thee: make haste unto me; give ear unto my voice, when I cry unto the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y prayer be set forth before thee as incense; and the lifting up of my hands as the evening sacrifi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t a watch, O LORD, before my mouth; keep the door of my lip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cline not my heart to any evil thing, to practise wicked works with men that work iniquity: and let me not eat of their dainti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righteous smite me; it shall be a kindness: and let him reprove me; it shall be an excellent oil, which shall not break my head: for yet my prayer also shall be in their calamiti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ir judges are overthrown in stony places, they shall hear my words; for they are swee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bones are scattered at the grave’s mouth, as when one cutteth and cleaveth wood upon the ear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8">
  <a:themeElements>
    <a:clrScheme name="Theme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2026-07-23T10:49:54Z</dcterms:created>
  <dcterms:modified xsi:type="dcterms:W3CDTF">2026-07-23T10:49:54Z</dcterms:modified>
  <dc:title>Bible.com.au: Psalms 141:1-10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