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8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ine eyes are unto thee, O GOD the Lord: in thee is my trust; leave not my soul destitu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the snares which they have laid for me, and the gins of the workers of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cked fall into their own nets, whilst that I withal escap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cry unto thee: make haste unto me; give ear unto my voice, when I cry unto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prayer be set forth before thee as incense; and the lifting up of my hands as the evening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a watch, O LORD, before my mouth; keep the door of my li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ine not my heart to any evil thing, to practise wicked works with men that work iniquity: and let me not eat of their dain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ighteous smite me; it shall be a kindness: and let him reprove me; it shall be an excellent oil, which shall not break my head: for yet my prayer also shall be in their calamit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ir judges are overthrown in stony places, they shall hear my words; for they are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bones are scattered at the grave’s mouth, as when one cutteth and cleaveth wood upo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2026-05-21T05:15:47Z</dcterms:created>
  <dcterms:modified xsi:type="dcterms:W3CDTF">2026-05-21T05:15:47Z</dcterms:modified>
  <dc:title>Bible.com.au: Psalms 141:1-10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