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797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0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O LORD, from the evil man: preserve me from the violent ma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magine mischiefs in their heart; continually are they gathered together for w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harpened their tongues like a serpent; adders’ poison is under their lips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, O LORD, from the hands of the wicked; preserve me from the violent man; who have purposed to overthrow my go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hid a snare for me, and cords; they have spread a net by the wayside; they have set gins for me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unto the LORD, Thou art my God: hear the voice of my supplications, O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 the Lord, the strength of my salvation, thou hast covered my head in the day of batt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t not, O LORD, the desires of the wicked: further not his wicked device; lest they exalt themselves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head of those that compass me about, let the mischief of their own lips cove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burning coals fall upon them: let them be cast into the fire; into deep pits, that they rise not up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an evil speaker be established in the earth: evil shall hunt the violent man to overthrow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 LORD will maintain the cause of the afflicted, and the right of the po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righteous shall give thanks unto thy name: the upright shall dwell in thy prese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2026-10-17T18:58:42Z</dcterms:created>
  <dcterms:modified xsi:type="dcterms:W3CDTF">2026-10-17T18:58:42Z</dcterms:modified>
  <dc:title>Bible.com.au: Psalms 140:1-13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