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hath said in his heart, There is no God. They are corrupt, they have done abominable works, there is none that doeth g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oked down from heaven upon the children of men, to see if there were any that did understand, and seek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gone aside, they are all together become filthy: there is none that doeth good, no, not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all the workers of iniquity no knowledge? who eat up my people as they eat bread, and call not upon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they in great fear: for God is in the generation of the righteo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ave shamed the counsel of the poor, because the LORD is his refu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the salvation of Israel were come out of Zion! when the LORD bringeth back the captivity of his people, Jacob shall rejoice, and Israel shall be gl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2026-06-14T10:46:47Z</dcterms:created>
  <dcterms:modified xsi:type="dcterms:W3CDTF">2026-06-14T10:46:47Z</dcterms:modified>
  <dc:title>Bible.com.au: Psalms 14:1-7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