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erfect that which concerneth me: thy mercy, O LORD, endureth for ever: forsake not the works of thine own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 with my whole heart: before the gods will I sing praise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ship toward thy holy temple, and praise thy name for thy lovingkindness and for thy truth: for thou hast magnified thy word above all th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I cried thou answeredst me, and strengthenedst me with strength in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f the earth shall praise thee, O LORD, when they hear the words of th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hall sing in the ways of the LORD: for great is the glor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be high, yet hath he respect unto the lowly: but the proud he knoweth afar of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 thou wilt revive me: thou shalt stretch forth thine hand against the wrath of mine enemies, and thy right hand shall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2026-06-12T02:47:06Z</dcterms:created>
  <dcterms:modified xsi:type="dcterms:W3CDTF">2026-06-12T02:47:06Z</dcterms:modified>
  <dc:title>Bible.com.au: Psalms 138:1-8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