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552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8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perfect that which concerneth me: thy mercy, O LORD, endureth for ever: forsake not the works of thine own hand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thee with my whole heart: before the gods will I sing praise unto the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worship toward thy holy temple, and praise thy name for thy lovingkindness and for thy truth: for thou hast magnified thy word above all thy na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day when I cried thou answeredst me, and strengthenedst me with strength in my sou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kings of the earth shall praise thee, O LORD, when they hear the words of thy mou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ey shall sing in the ways of the LORD: for great is the glory of the LO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e LORD be high, yet hath he respect unto the lowly: but the proud he knoweth afar off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I walk in the midst of trouble, thou wilt revive me: thou shalt stretch forth thine hand against the wrath of mine enemies, and thy right hand shall save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6">
  <a:themeElements>
    <a:clrScheme name="Theme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2026-06-12T01:54:09Z</dcterms:created>
  <dcterms:modified xsi:type="dcterms:W3CDTF">2026-06-12T01:54:09Z</dcterms:modified>
  <dc:title>Bible.com.au: Psalms 138:1-8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