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1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st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nged our harps upon the willows in the midst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carried us away captive required of us a song;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remember thee, let my tongue cleave to the roof of my mouth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e children of Edom in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who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2026-06-26T15:30:29Z</dcterms:created>
  <dcterms:modified xsi:type="dcterms:W3CDTF">2026-06-26T15:30:29Z</dcterms:modified>
  <dc:title>Bible.com.au: Psalms 137:1-9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