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8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shall he be, that taketh and dasheth thy little ones against the st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 Babylon, there we sat down, yea, we wept, when we remembered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nged our harps upon the willows in the midst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they that carried us away captive required of us a song; and they that wasted us required of us mirth, saying, Sing us one of the songs of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sing the LORD’s song in a strange l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orget thee, O Jerusalem, let my right hand forget her cun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 not remember thee, let my tongue cleave to the roof of my mouth; if I prefer not Jerusalem above my chief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the children of Edom in the day of Jerusalem; who said, Rase it, rase it, even to the foundation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aughter of Babylon, who art to be destroyed; happy shall he be, that rewardeth thee as thou hast served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2026-06-26T14:19:35Z</dcterms:created>
  <dcterms:modified xsi:type="dcterms:W3CDTF">2026-06-26T14:19:35Z</dcterms:modified>
  <dc:title>Bible.com.au: Psalms 137:1-9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