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670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6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; for he is good: for his mercy endureth for ev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God of gods: for his mercy endureth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to the Lord of lords: for his mercy endureth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o alone doeth great wonders: for his mercy endureth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by wisdom made the heavens: for his mercy endureth for 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stretched out the earth above the waters: for his mercy endureth for 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made great lights: for his mercy endureth for ever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to rule by day: for his mercy endureth for ever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on and stars to rule by night: for his mercy endureth for 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smote Egypt in their firstborn: for his mercy endureth for ever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rought out Israel from among them: for his mercy endureth for ever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 strong hand, and with a stretched out arm: for his mercy endureth for e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ich divided the Red sea into parts: for his mercy endureth for ever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de Israel to pass through the midst of it: for his mercy endureth for ever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verthrew Pharaoh and his host in the Red sea: for his mercy endureth for ev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ich led his people through the wilderness: for his mercy endureth for e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ich smote great kings: for his mercy endureth for ever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lew famous kings: for his mercy endureth for ever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hon king of the Amorites: for his mercy endureth for ever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g the king of Bashan: for his mercy endureth for eve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ave their land for an heritage: for his mercy endureth for ever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n heritage unto Israel his servant: for his mercy endureth for ev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remembered us in our low estate: for his mercy endureth for ever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th redeemed us from our enemies: for his mercy endureth for ev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iveth food to all flesh: for his mercy endureth for ev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God of heaven: for his mercy endureth for ev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2026-10-03T18:05:58Z</dcterms:created>
  <dcterms:modified xsi:type="dcterms:W3CDTF">2026-10-03T18:05:58Z</dcterms:modified>
  <dc:title>Bible.com.au: Psalms 136:1-26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