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29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5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. Praise ye the name of the LORD; praise him, O ye servants of the L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that stand in the house of the LORD, in the courts of the house of our God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; for the LORD is good: sing praises unto his name; for it is pleasan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ath chosen Jacob unto himself, and Israel for his peculiar treasu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know that the LORD is great, and that our Lord is above all go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soever the LORD pleased, that did he in heaven, and in earth, in the seas, and all deep plac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useth the vapours to ascend from the ends of the earth; he maketh lightnings for the rain; he bringeth the wind out of his treasuri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mote the firstborn of Egypt, both of man and beas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ent tokens and wonders into the midst of thee, O Egypt, upon Pharaoh, and upon all his servan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mote great nations, and slew mighty kings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hon king of the Amorites, and Og king of Bashan, and all the kingdoms of Canaan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ave their land for an heritage, an heritage unto Israel his peop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name, O LORD, endureth for ever; and thy memorial, O LORD, throughout all generation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will judge his people, and he will repent himself concerning his servant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dols of the heathen are silver and gold, the work of men’s hand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mouths, but they speak not; eyes have they, but they see not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ears, but they hear not; neither is there any breath in their mouth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make them are like unto them: so is every one that trusteth in the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the LORD, O house of Israel: bless the LORD, O house of Aaron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the LORD, O house of Levi: ye that fear the LORD, bless the L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 out of Zion, which dwelleth at Jerusalem. Praise ye the L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2026-10-14T02:57:27Z</dcterms:created>
  <dcterms:modified xsi:type="dcterms:W3CDTF">2026-10-14T02:57:27Z</dcterms:modified>
  <dc:title>Bible.com.au: Psalms 135:1-21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