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nt toke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great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and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judge his people, and he will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heathen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: so is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Israel: bless the LORD, O house of Aaro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Levi: ye that fear the LORD, bless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ich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did he in heaven, and in earth, in the seas, and all deep pla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2026-08-13T21:43:51Z</dcterms:created>
  <dcterms:modified xsi:type="dcterms:W3CDTF">2026-08-13T21:43:51Z</dcterms:modified>
  <dc:title>Bible.com.au: Psalms 135:1-21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