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3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ow good and how pleasant it is for brethren to dwell together in unit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the precious ointment upon the head, that ran down upon the beard, even Aaron’s beard: that went down to the skirts of his garment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dew of Hermon, and as the dew that descended upon the mountains of Zion: for there the LORD commanded the blessing, even life for 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2026-08-24T07:53:22Z</dcterms:created>
  <dcterms:modified xsi:type="dcterms:W3CDTF">2026-08-24T07:53:22Z</dcterms:modified>
  <dc:title>Bible.com.au: Psalms 133:1-3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