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1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my heart is not haughty, nor mine eyes lofty: neither do I exercise myself in great matters, or in things too high for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have behaved and quieted myself, as a child that is weaned of his mother: my soul is even as a weaned chi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hope in the LORD from henceforth and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2026-07-23T10:50:18Z</dcterms:created>
  <dcterms:modified xsi:type="dcterms:W3CDTF">2026-07-23T10:50:18Z</dcterms:modified>
  <dc:title>Bible.com.au: Psalms 131:1-3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