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85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y heart is not haughty, nor mine eyes lofty: neither do I exercise myself in great matters, or in things too high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have behaved and quieted myself, as a child that is weaned of his mother: my soul is even as a weaned ch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 from henceforth and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2026-05-21T05:44:00Z</dcterms:created>
  <dcterms:modified xsi:type="dcterms:W3CDTF">2026-05-21T05:44:00Z</dcterms:modified>
  <dc:title>Bible.com.au: Psalms 131:1-3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