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presProps" Target="presProps.xml"/>
  <Relationship Id="rId15" Type="http://schemas.openxmlformats.org/officeDocument/2006/relationships/viewProps" Target="viewProps.xml"/>
  <Relationship Id="rId1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35430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30:1-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hall redeem Israel from all his iniquitie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Song of degree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t of the depths have I cried unto thee, O LORD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hear my voice: let thine ears be attentive to the voice of my supplication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ou, LORD, shouldest mark iniquities, O Lord, who shall stand?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re is forgiveness with thee, that thou mayest be feare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ait for the LORD, my soul doth wait, and in his word do I hop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oul waiteth for the Lord more than they that watch for the morning: I say, more than they that watch for the morning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Israel hope in the LORD: for with the LORD there is mercy, and with him is plenteous redemption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7">
  <a:themeElements>
    <a:clrScheme name="Theme7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2026-05-21T04:33:55Z</dcterms:created>
  <dcterms:modified xsi:type="dcterms:W3CDTF">2026-05-21T04:33:55Z</dcterms:modified>
  <dc:title>Bible.com.au: Psalms 130:1-8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