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3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forget me, O LORD? for ever? how long wilt thou hide thy face from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shall I take counsel in my soul, having sorrow in my heart daily? how long shall mine enemy be exalted ove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and hear me, O LORD my God: lighten mine eyes, lest I sleep the sleep of death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mine enemy say, I have prevailed against him; and those that trouble me rejoice when I am mo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trusted in thy mercy; my heart shall rejoice in thy salv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unto the LORD, because he hath dealt bountifully with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2026-06-24T13:51:13Z</dcterms:created>
  <dcterms:modified xsi:type="dcterms:W3CDTF">2026-06-24T13:51:13Z</dcterms:modified>
  <dc:title>Bible.com.au: Psalms 13:1-6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