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presProps" Target="presProps.xml"/>
  <Relationship Id="rId15" Type="http://schemas.openxmlformats.org/officeDocument/2006/relationships/viewProps" Target="viewProps.xml"/>
  <Relationship Id="rId1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7098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29:1-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ither do they which go by say, The blessing of the LORD be upon you: we bless you in the name of the LOR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Song of degree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ny a time have they afflicted me from my youth, may Israel now say: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ny a time have they afflicted me from my youth: yet they have not prevailed against m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lowers plowed upon my back: they made long their furrow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righteous: he hath cut asunder the cords of the wicke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m all be confounded and turned back that hate Zion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m be as the grass upon the housetops, which withereth afore it groweth up: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with the mower filleth not his hand; nor he that bindeth sheaves his bosom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1">
  <a:themeElements>
    <a:clrScheme name="Theme5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2026-08-13T20:58:32Z</dcterms:created>
  <dcterms:modified xsi:type="dcterms:W3CDTF">2026-08-13T20:58:32Z</dcterms:modified>
  <dc:title>Bible.com.au: Psalms 129:1-8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