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218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9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do they which go by say, The blessing of the LORD be upon you: we bless you in the name of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 time have they afflicted me from my youth, may Israel now say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 time have they afflicted me from my youth: yet they have not prevailed against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lowers plowed upon my back: they made long their furrow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righteous: he hath cut asunder the cords of the wick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all be confounded and turned back that hate Z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as the grass upon the housetops, which withereth afore it groweth up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with the mower filleth not his hand; nor he that bindeth sheaves his boso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2026-06-16T10:25:28Z</dcterms:created>
  <dcterms:modified xsi:type="dcterms:W3CDTF">2026-06-16T10:25:28Z</dcterms:modified>
  <dc:title>Bible.com.au: Psalms 129:1-8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