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presProps" Target="presProps.xml"/>
  <Relationship Id="rId13" Type="http://schemas.openxmlformats.org/officeDocument/2006/relationships/viewProps" Target="viewProps.xml"/>
  <Relationship Id="rId1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76296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28:1-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Song of degree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every one that feareth the LORD; that walketh in his way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ou shalt eat the labour of thine hands: happy shalt thou be, and it shall be well with the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wife shall be as a fruitful vine by the sides of thine house: thy children like olive plants round about thy tabl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, that thus shall the man be blessed that feareth the LOR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shall bless thee out of Zion: and thou shalt see the good of Jerusalem all the days of thy lif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thou shalt see thy children’s children, and peace upon Israel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2026-06-06T11:51:32Z</dcterms:created>
  <dcterms:modified xsi:type="dcterms:W3CDTF">2026-06-06T11:51:32Z</dcterms:modified>
  <dc:title>Bible.com.au: Psalms 128:1-6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