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86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8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degre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every one that feareth the LORD; that walketh in his way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shalt eat the labour of thine hands: happy shalt thou be, and it shall be well with the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wife shall be as a fruitful vine by the sides of thine house: thy children like olive plants round about thy tabl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at thus shall the man be blessed that feareth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hall bless thee out of Zion: and thou shalt see the good of Jerusalem all the days of thy lif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ou shalt see thy children’s children, and peace upon Israe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2026-08-06T16:06:20Z</dcterms:created>
  <dcterms:modified xsi:type="dcterms:W3CDTF">2026-08-06T16:06:20Z</dcterms:modified>
  <dc:title>Bible.com.au: Psalms 128:1-6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