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8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7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 for Solom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cept the LORD build the house, they labour in vain that build it: except the LORD keep the city, the watchman waketh but in v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vain for you to rise up early, to sit up late, to eat the bread of sorrows: for so he giveth his beloved slee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children are an heritage of the LORD: and the fruit of the womb is his rew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rrows are in the hand of a mighty man; so are children of the y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man that hath his quiver full of them: they shall not be ashamed, but they shall speak with the enemies in the gat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2026-06-26T14:19:35Z</dcterms:created>
  <dcterms:modified xsi:type="dcterms:W3CDTF">2026-06-26T14:19:35Z</dcterms:modified>
  <dc:title>Bible.com.au: Psalms 127:1-5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