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7784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27:1-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ng of degrees for Solomo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xcept the LORD build the house, they labour in vain that build it: except the LORD keep the city, the watchman waketh but in vai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vain for you to rise up early, to sit up late, to eat the bread of sorrows: for so he giveth his beloved sleep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, children are an heritage of the LORD: and the fruit of the womb is his rewar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rrows are in the hand of a mighty man; so are children of the you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ppy is the man that hath his quiver full of them: they shall not be ashamed, but they shall speak with the enemies in the gat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2026-08-26T16:36:48Z</dcterms:created>
  <dcterms:modified xsi:type="dcterms:W3CDTF">2026-08-26T16:36:48Z</dcterms:modified>
  <dc:title>Bible.com.au: Psalms 127:1-5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