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154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6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turned again the captivity of Zion, we were like them that drea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as our mouth filled with laughter, and our tongue with singing: then said they among the heathen, The LORD hath done great things for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done great things for us; whereof we are gl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gain our captivity, O LORD, as the streams in the s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sow in tears shall reap in jo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oeth forth and weepeth, bearing precious seed, shall doubtless come again with rejoicing, bringing his sheaves with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2026-06-18T16:13:43Z</dcterms:created>
  <dcterms:modified xsi:type="dcterms:W3CDTF">2026-06-18T16:13:43Z</dcterms:modified>
  <dc:title>Bible.com.au: Psalms 126:1-6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