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 LORD shall be as mount Zion, which cannot be removed, but abid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are round about Jerusalem, so the LORD is round about his people from henceforth even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od of the wicked shall not rest upon the lot of the righteous; lest the righteous put forth their hands unto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, O LORD, unto those that be good, and to them that are upright in their hear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uch as turn aside unto their crooked ways, the LORD shall lead them forth with the workers of iniquity: but peace shall be up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2026-06-26T14:19:35Z</dcterms:created>
  <dcterms:modified xsi:type="dcterms:W3CDTF">2026-06-26T14:19:35Z</dcterms:modified>
  <dc:title>Bible.com.au: Psalms 125:1-5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