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36212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24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help is in the name of the LORD, who made heaven and ear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ng of degrees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t had not been the LORD who was on our side, now may Israel say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t had not been the LORD who was on our side, when men rose up against us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y had swallowed us up quick, when their wrath was kindled against us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waters had overwhelmed us, the stream had gone over our soul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proud waters had gone over our soul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be the LORD, who hath not given us as a prey to their teet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soul is escaped as a bird out of the snare of the fowlers: the snare is broken, and we are escap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0">
  <a:themeElements>
    <a:clrScheme name="Theme9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2026-06-13T10:17:36Z</dcterms:created>
  <dcterms:modified xsi:type="dcterms:W3CDTF">2026-06-13T10:17:36Z</dcterms:modified>
  <dc:title>Bible.com.au: Psalms 124:1-8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