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elp is in the name of the LORD, who made heaven and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had not been the LORD who was on our side, now may Israel say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had not been the LORD who was on our side, when men rose up against u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had swallowed us up quick, when their wrath was kindled against u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aters had overwhelmed us, the stream had gone over our soul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proud waters had gone over our sou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 who hath not given us as a prey to their tee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oul is escaped as a bird out of the snare of the fowlers: the snare is broken, and we are escap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2026-08-20T09:13:53Z</dcterms:created>
  <dcterms:modified xsi:type="dcterms:W3CDTF">2026-08-20T09:13:53Z</dcterms:modified>
  <dc:title>Bible.com.au: Psalms 124:1-8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