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lift I up mine eyes, O thou that dwellest 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, have mercy upon us: for we are exceedingly filled with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xceedingly filled with the scorning of those that are at ease, and with the contempt of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2026-10-29T16:27:55Z</dcterms:created>
  <dcterms:modified xsi:type="dcterms:W3CDTF">2026-10-29T16:27:55Z</dcterms:modified>
  <dc:title>Bible.com.au: Psalms 123:1-4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