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524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3:1-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degre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thee lift I up mine eyes, O thou that dwellest in the heave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as the eyes of servants look unto the hand of their masters, and as the eyes of a maiden unto the hand of her mistress; so our eyes wait upon the LORD our God, until that he have mercy upon u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mercy upon us, O LORD, have mercy upon us: for we are exceedingly filled with contemp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soul is exceedingly filled with the scorning of those that are at ease, and with the contempt of the prou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2026-09-03T11:49:09Z</dcterms:created>
  <dcterms:modified xsi:type="dcterms:W3CDTF">2026-09-03T11:49:09Z</dcterms:modified>
  <dc:title>Bible.com.au: Psalms 123:1-4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