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glad when they said unto me, Let us go into the house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eet shall stand within thy gates, O Jerusal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is builded as a city that is compact together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ther the tribes go up, the tribes of the LORD, unto the testimony of Israel, to give thanks unto the name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are set thrones of judgment, the thrones of the house of Davi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the peace of Jerusalem: they shall prosper that love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be within thy walls, and prosperity within thy pala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brethren and companions’ sakes, I will now say, Peace be within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house of the LORD our God I will seek thy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2026-10-11T08:26:08Z</dcterms:created>
  <dcterms:modified xsi:type="dcterms:W3CDTF">2026-10-11T08:26:08Z</dcterms:modified>
  <dc:title>Bible.com.au: Psalms 122:1-9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