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2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ft up mine eyes unto the hills, from whence cometh my hel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lp cometh from the LORD, which made heaven and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suffer thy foot to be moved: he that keepeth thee will not slumb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that keepeth Israel shall neither slumber nor sleep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y keeper: the LORD is thy shade upon thy right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shall not smite thee by day, nor the moon by nigh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preserve thee from all evil: he shall preserve thy sou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preserve thy going out and thy coming in from this time forth, and even for ever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2026-09-30T11:10:34Z</dcterms:created>
  <dcterms:modified xsi:type="dcterms:W3CDTF">2026-09-30T11:10:34Z</dcterms:modified>
  <dc:title>Bible.com.au: Psalms 121:1-8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