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distress I cried unto the LORD, and he heard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y soul, O LORD, from lying lips, and from a deceitful tongu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be given unto thee? or what shall be done unto thee, thou false tongu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rp arrows of the mighty, with coals of junip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is me, that I sojourn in Mesech, that I dwell in the tents of Kedar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long dwelt with him that hateth pe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or peace: but when I speak, they are for w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2026-10-14T02:59:32Z</dcterms:created>
  <dcterms:modified xsi:type="dcterms:W3CDTF">2026-10-14T02:59:32Z</dcterms:modified>
  <dc:title>Bible.com.au: Psalms 120:1-7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