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241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cried unto the LORD, and he hear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, O LORD, from lying lips, and from a deceitful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be given unto thee? or what shall be done unto thee, thou false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arrows of the mighty, with coals of junip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, that I sojourn in Mesech, that I dwell in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long dwelt with him that hateth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: 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2026-06-16T11:04:26Z</dcterms:created>
  <dcterms:modified xsi:type="dcterms:W3CDTF">2026-06-16T11:04:26Z</dcterms:modified>
  <dc:title>Bible.com.au: Psalms 120:1-7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