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7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 cried unto the LORD, and he hear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y soul, O LORD, from lying lips, and from a deceitful tongu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be given unto thee? or what shall be done unto thee, thou false tong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p arrows of the mighty, with coals of junip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, that I sojourn in Mesech, that I dwell in the tents of Kedar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long dwelt with him that hateth pe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 peace: but when I speak, they are for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2026-08-20T09:17:47Z</dcterms:created>
  <dcterms:modified xsi:type="dcterms:W3CDTF">2026-08-20T09:17:47Z</dcterms:modified>
  <dc:title>Bible.com.au: Psalms 120:1-7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