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lk on every side, when the vilest men are exal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emin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; for the godly man ceaseth; for the faithful fail from among the children of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vanity every one with his neighbour: with flattering lips and with a double heart do they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ut off all flattering lips, and the tongue that speaketh proud thing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said, With our tongue will we prevail; our lips are our own: who is lord over u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ppression of the poor, for the sighing of the needy, now will I arise, saith the LORD; I will set him in safety from him that puffeth at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LORD are pure words: as silver tried in a furnace of earth, purifi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m, O LORD, thou shalt preserve them from this generation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Psalms 12:1-8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