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slide" Target="slides/slide160.xml"/>
  <Relationship Id="rId163" Type="http://schemas.openxmlformats.org/officeDocument/2006/relationships/slide" Target="slides/slide161.xml"/>
  <Relationship Id="rId164" Type="http://schemas.openxmlformats.org/officeDocument/2006/relationships/slide" Target="slides/slide162.xml"/>
  <Relationship Id="rId165" Type="http://schemas.openxmlformats.org/officeDocument/2006/relationships/slide" Target="slides/slide163.xml"/>
  <Relationship Id="rId166" Type="http://schemas.openxmlformats.org/officeDocument/2006/relationships/slide" Target="slides/slide164.xml"/>
  <Relationship Id="rId167" Type="http://schemas.openxmlformats.org/officeDocument/2006/relationships/slide" Target="slides/slide165.xml"/>
  <Relationship Id="rId168" Type="http://schemas.openxmlformats.org/officeDocument/2006/relationships/slide" Target="slides/slide166.xml"/>
  <Relationship Id="rId169" Type="http://schemas.openxmlformats.org/officeDocument/2006/relationships/slide" Target="slides/slide167.xml"/>
  <Relationship Id="rId170" Type="http://schemas.openxmlformats.org/officeDocument/2006/relationships/slide" Target="slides/slide168.xml"/>
  <Relationship Id="rId171" Type="http://schemas.openxmlformats.org/officeDocument/2006/relationships/slide" Target="slides/slide169.xml"/>
  <Relationship Id="rId172" Type="http://schemas.openxmlformats.org/officeDocument/2006/relationships/slide" Target="slides/slide170.xml"/>
  <Relationship Id="rId173" Type="http://schemas.openxmlformats.org/officeDocument/2006/relationships/slide" Target="slides/slide171.xml"/>
  <Relationship Id="rId174" Type="http://schemas.openxmlformats.org/officeDocument/2006/relationships/slide" Target="slides/slide172.xml"/>
  <Relationship Id="rId175" Type="http://schemas.openxmlformats.org/officeDocument/2006/relationships/slide" Target="slides/slide173.xml"/>
  <Relationship Id="rId176" Type="http://schemas.openxmlformats.org/officeDocument/2006/relationships/slide" Target="slides/slide174.xml"/>
  <Relationship Id="rId177" Type="http://schemas.openxmlformats.org/officeDocument/2006/relationships/slide" Target="slides/slide175.xml"/>
  <Relationship Id="rId178" Type="http://schemas.openxmlformats.org/officeDocument/2006/relationships/slide" Target="slides/slide176.xml"/>
  <Relationship Id="rId179" Type="http://schemas.openxmlformats.org/officeDocument/2006/relationships/slide" Target="slides/slide177.xml"/>
  <Relationship Id="rId180" Type="http://schemas.openxmlformats.org/officeDocument/2006/relationships/slide" Target="slides/slide178.xml"/>
  <Relationship Id="rId181" Type="http://schemas.openxmlformats.org/officeDocument/2006/relationships/slide" Target="slides/slide179.xml"/>
  <Relationship Id="rId182" Type="http://schemas.openxmlformats.org/officeDocument/2006/relationships/presProps" Target="presProps.xml"/>
  <Relationship Id="rId183" Type="http://schemas.openxmlformats.org/officeDocument/2006/relationships/viewProps" Target="viewProps.xml"/>
  <Relationship Id="rId18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936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9:1-17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א ALE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 undefiled in the way, who walk in the law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keep his testimonies, and that seek him with the whole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do no iniquity: they walk in his way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mmanded us to keep thy precepts diligent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at my ways were directed to keep thy statute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I not be ashamed, when I have respect unto all thy commandmen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 with uprightness of heart, when I shall have learned thy righteous judgme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keep thy statutes: O forsake me not utterly.ב BE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al shall a young man cleanse his way? by taking heed thereto according to thy w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whole heart have I sought thee: O let me not wander from thy commandmen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 have I hid in mine heart, that I might not sin against th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t thou, O LORD: teach me thy statu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lips have I declared all the judgments of thy mo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joiced in the way of thy testimonies, as much as in all rich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editate in thy precepts, and have respect unto thy way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light myself in thy statutes: I will not forget thy word.ג GIM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l bountifully with thy servant, that I may live, and keep thy w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ou mine eyes, that I may behold wondrous things out of thy la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stranger in the earth: hide not thy commandments from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breaketh for the longing that it hath unto thy judgments at all tim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rebuked the proud that are cursed, which do err from thy commandmen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from me reproach and contempt; for I have kept thy testimoni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also did sit and speak against me: but thy servant did meditate in thy statut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also are my delight and my counsellors.ד DALE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cleaveth unto the dust: quicken thou me according to thy w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eclared my ways, and thou heardest me: teach me thy statut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e to understand the way of thy precepts: so shall I talk of thy wondrous work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melteth for heaviness: strengthen thou me according unto thy wor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from me the way of lying: and grant me thy law graciousl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hosen the way of truth: thy judgments have I laid before m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tuck unto thy testimonies: O LORD, put me not to sha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un the way of thy commandments, when thou shalt enlarge my heart.ה H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, O LORD, the way of thy statutes; and I shall keep it unto the en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understanding, and I shall keep thy law; yea, I shall observe it with my whole hear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e to go in the path of thy commandments; for therein do I deligh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ine my heart unto thy testimonies, and not to covetousnes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mine eyes from beholding vanity; and quicken thou me in thy way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blish thy word unto thy servant, who is devoted to thy fear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my reproach which I fear: for thy judgments are goo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have longed after thy precepts: quicken me in thy righteousness.ו VAU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mercies come also unto me, O LORD, even thy salvation, according to thy wor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I have wherewith to answer him that reproacheth me: for I trust in thy w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ake not the word of truth utterly out of my mouth; for I have hoped in thy judgment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I keep thy law continually for ever and ever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walk at liberty: for I seek thy precept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peak of thy testimonies also before kings, and will not be ashame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delight myself in thy commandments, which I have love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ands also will I lift up unto thy commandments, which I have loved; and I will meditate in thy statutes.ז ZAIN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word unto thy servant, upon which thou hast caused me to hope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my comfort in my affliction: for thy word hath quickened m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had me greatly in derision: yet have I not declined from thy law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ed thy judgments of old, O LORD; and have comforted myself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rror hath taken hold upon me because of the wicked that forsake thy law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tatutes have been my songs in the house of my pilgrimage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membered thy name, O LORD, in the night, and have kept thy law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 had, because I kept thy precepts.ח CHETH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portion, O LORD: I have said that I would keep thy words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intreated thy favour with my whole heart: be merciful unto me according to thy word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ought on my ways, and turned my feet unto thy testimonies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haste, and delayed not to keep thy commandment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ands of the wicked have robbed me: but I have not forgotten thy law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midnight I will rise to give thanks unto thee because of thy righteous judgment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companion of all them that fear thee, and of them that keep thy precept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, O LORD, is full of thy mercy: teach me thy statutes.ט TETH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dealt well with thy servant, O LORD, according unto thy word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good judgment and knowledge: for I have believed thy commandments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was afflicted I went astray: but now have I kept thy word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good, and doest good; teach me thy statutes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forged a lie against me: but I will keep thy precepts with my whole heart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 is as fat as grease; but I delight in thy law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for me that I have been afflicted; that I might learn thy statutes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y mouth is better unto me than thousands of gold and silver.י JOD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hands have made me and fashioned me: give me understanding, that I may learn thy commandments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e will be glad when they see me; because I have hoped in thy word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, O LORD, that thy judgments are right, and that thou in faithfulness hast afflicted me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, I pray thee, thy merciful kindness be for my comfort, according to thy word unto thy servant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tender mercies come unto me, that I may live: for thy law is my delight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roud be ashamed; for they dealt perversely with me without a cause: but I will meditate in thy precepts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that fear thee turn unto me, and those that have known thy testimonies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heart be sound in thy statutes; that I be not ashamed.כ CAPH.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fainteth for thy salvation: but I hope in thy word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fail for thy word, saying, When wilt thou comfort me?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become like a bottle in the smoke; yet do I not forget thy statutes.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any are the days of thy servant? when wilt thou execute judgment on them that persecute me?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digged pits for me, which are not after thy law.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y commandments are faithful: they persecute me wrongfully; help thou me.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d almost consumed me upon earth; but I forsook not thy precepts.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Quicken me after thy lovingkindness; so shall I keep the testimony of thy mouth.ל LAMED.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, O LORD, thy word is settled in heaven.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faithfulness is unto all generations: thou hast established the earth, and it abideth.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ntinue this day according to thine ordinances: for all are thy servants.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thy law had been my delights, I should then have perished in mine affliction.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ever forget thy precepts: for with them thou hast quickened me.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ine, save me; for I have sought thy precepts.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ave waited for me to destroy me: but I will consider thy testimonies.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n end of all perfection: but thy commandment is exceeding broad.מ MEM.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how love I thy law! it is my meditation all the day.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rough thy commandments hast made me wiser than mine enemies: for they are ever with me.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ore understanding than all my teachers: for thy testimonies are my meditation.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understand more than the ancients, because I keep thy precepts.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frained my feet from every evil way, that I might keep thy word.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departed from thy judgments: for thou hast taught me.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weet are thy words unto my taste! yea, sweeter than honey to my mouth!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y precepts I get understanding: therefore I hate every false way.נ NUN.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 is a lamp unto my feet, and a light unto my path.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worn, and I will perform it, that I will keep thy righteous judgments.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fflicted very much: quicken me, O LORD, according unto thy word.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, I beseech thee, the freewill offerings of my mouth, O LORD, and teach me thy judgments.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continually in my hand: yet do I not forget thy law.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ave laid a snare for me: yet I erred not from thy precepts.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have I taken as an heritage for ever: for they are the rejoicing of my heart.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inclined mine heart to perform thy statutes alway, even unto the end.ס SAMECH.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vain thoughts: but thy law do I love.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hiding place and my shield: I hope in thy word.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me, ye evildoers: for I will keep the commandments of my God.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hold me according unto thy word, that I may live: and let me not be ashamed of my hope.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thou me up, and I shall be safe: and I will have respect unto thy statutes continually.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trodden down all them that err from thy statutes: for their deceit is falsehood.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uttest away all the wicked of the earth like dross: therefore I love thy testimonies.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trembleth for fear of thee; and I am afraid of thy judgments.ע AIN.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one judgment and justice: leave me not to mine oppressors.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urety for thy servant for good: let not the proud oppress me.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fail for thy salvation, and for the word of thy righteousness.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l with thy servant according unto thy mercy, and teach me thy statutes.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y servant; give me understanding, that I may know thy testimonies.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ime for thee, LORD, to work: for they have made void thy law.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love thy commandments above gold; yea, above fine gold.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esteem all thy precepts concerning all things to be right; and I hate every false way.פ PE.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are wonderful: therefore doth my soul keep them.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trance of thy words giveth light; it giveth understanding unto the simple.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pened my mouth, and panted: for I longed for thy commandments.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hou upon me, and be merciful unto me, as thou usest to do unto those that love thy name.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der my steps in thy word: and let not any iniquity have dominion over me.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the oppression of man: so will I keep thy precepts.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y face to shine upon thy servant; and teach me thy statutes.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vers of waters run down mine eyes, because they keep not thy law.צ TZADDI.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art thou, O LORD, and upright are thy judgments.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that thou hast commanded are righteous and very faithful.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zeal hath consumed me, because mine enemies have forgotten thy words.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 is very pure: therefore thy servant loveth it.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mall and despised: yet do not I forget thy precepts.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righteousness is an everlasting righteousness, and thy law is the truth.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 and anguish have taken hold on me: yet thy commandments are my delights.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ness of thy testimonies is everlasting: give me understanding, and I shall live.ק KOPH.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with my whole heart; hear me, O LORD: I will keep thy statutes.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unto thee; save me, and I shall keep thy testimonies.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evented the dawning of the morning, and cried: I hoped in thy word.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prevent the night watches, that I might meditate in thy word.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voice according unto thy lovingkindness: O LORD, quicken me according to thy judgment.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aw nigh that follow after mischief: they are far from thy law.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near, O LORD; and all thy commandments are truth.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thy testimonies, I have known of old that thou hast founded them for ever.ר RESH.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mine affliction, and deliver me: for I do not forget thy law.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d my cause, and deliver me: quicken me according to thy word.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vation is far from the wicked: for they seek not thy statutes.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are thy tender mercies, O LORD: quicken me according to thy judgments.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my persecutors and mine enemies; yet do I not decline from thy testimonies.]]>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held the transgressors, and was grieved; because they kept not thy word.]]>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how I love thy precepts: quicken me, O LORD, according to thy lovingkindness.]]>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 is true from the beginning: and every one of thy righteous judgments endureth for ever.ש SCHIN.]]>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have persecuted me without a cause: but my heart standeth in awe of thy word.]]>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 at thy word, as one that findeth great spoil.]]>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and abhor lying: but thy law do I love.]]>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ven times a day do I praise thee because of thy righteous judgments.]]>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peace have they which love thy law: and nothing shall offend them.]]>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have hoped for thy salvation, and done thy commandments.]]>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hath kept thy testimonies; and I love them exceedingly.]]>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kept thy precepts and thy testimonies: for all my ways are before thee.ת TAU.]]>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cry come near before thee, O LORD: give me understanding according to thy word.]]>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supplication come before thee: deliver me according to thy word.]]>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shall utter praise, when thou hast taught me thy statutes.]]>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ongue shall speak of thy word: for all thy commandments are righteousness.]]>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ne hand help me; for I have chosen thy precepts.]]>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onged for thy salvation, O LORD; and thy law is my delight.]]>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soul live, and it shall praise thee; and let thy judgments help me.]]>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one astray like a lost sheep; seek thy servant; for I do not forget thy commandments.]]>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2026-10-05T05:15:39Z</dcterms:created>
  <dcterms:modified xsi:type="dcterms:W3CDTF">2026-10-05T05:15:39Z</dcterms:modified>
  <dc:title>Bible.com.au: Psalms 119:1-176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