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slide" Target="slides/slide75.xml"/>
  <Relationship Id="rId78" Type="http://schemas.openxmlformats.org/officeDocument/2006/relationships/slide" Target="slides/slide76.xml"/>
  <Relationship Id="rId79" Type="http://schemas.openxmlformats.org/officeDocument/2006/relationships/slide" Target="slides/slide77.xml"/>
  <Relationship Id="rId80" Type="http://schemas.openxmlformats.org/officeDocument/2006/relationships/slide" Target="slides/slide78.xml"/>
  <Relationship Id="rId81" Type="http://schemas.openxmlformats.org/officeDocument/2006/relationships/slide" Target="slides/slide79.xml"/>
  <Relationship Id="rId82" Type="http://schemas.openxmlformats.org/officeDocument/2006/relationships/slide" Target="slides/slide80.xml"/>
  <Relationship Id="rId83" Type="http://schemas.openxmlformats.org/officeDocument/2006/relationships/slide" Target="slides/slide81.xml"/>
  <Relationship Id="rId84" Type="http://schemas.openxmlformats.org/officeDocument/2006/relationships/slide" Target="slides/slide82.xml"/>
  <Relationship Id="rId85" Type="http://schemas.openxmlformats.org/officeDocument/2006/relationships/slide" Target="slides/slide83.xml"/>
  <Relationship Id="rId86" Type="http://schemas.openxmlformats.org/officeDocument/2006/relationships/slide" Target="slides/slide84.xml"/>
  <Relationship Id="rId87" Type="http://schemas.openxmlformats.org/officeDocument/2006/relationships/slide" Target="slides/slide85.xml"/>
  <Relationship Id="rId88" Type="http://schemas.openxmlformats.org/officeDocument/2006/relationships/slide" Target="slides/slide86.xml"/>
  <Relationship Id="rId89" Type="http://schemas.openxmlformats.org/officeDocument/2006/relationships/slide" Target="slides/slide87.xml"/>
  <Relationship Id="rId90" Type="http://schemas.openxmlformats.org/officeDocument/2006/relationships/slide" Target="slides/slide88.xml"/>
  <Relationship Id="rId91" Type="http://schemas.openxmlformats.org/officeDocument/2006/relationships/slide" Target="slides/slide89.xml"/>
  <Relationship Id="rId92" Type="http://schemas.openxmlformats.org/officeDocument/2006/relationships/slide" Target="slides/slide90.xml"/>
  <Relationship Id="rId93" Type="http://schemas.openxmlformats.org/officeDocument/2006/relationships/slide" Target="slides/slide91.xml"/>
  <Relationship Id="rId94" Type="http://schemas.openxmlformats.org/officeDocument/2006/relationships/slide" Target="slides/slide92.xml"/>
  <Relationship Id="rId95" Type="http://schemas.openxmlformats.org/officeDocument/2006/relationships/slide" Target="slides/slide93.xml"/>
  <Relationship Id="rId96" Type="http://schemas.openxmlformats.org/officeDocument/2006/relationships/slide" Target="slides/slide94.xml"/>
  <Relationship Id="rId97" Type="http://schemas.openxmlformats.org/officeDocument/2006/relationships/slide" Target="slides/slide95.xml"/>
  <Relationship Id="rId98" Type="http://schemas.openxmlformats.org/officeDocument/2006/relationships/slide" Target="slides/slide96.xml"/>
  <Relationship Id="rId99" Type="http://schemas.openxmlformats.org/officeDocument/2006/relationships/slide" Target="slides/slide97.xml"/>
  <Relationship Id="rId100" Type="http://schemas.openxmlformats.org/officeDocument/2006/relationships/slide" Target="slides/slide98.xml"/>
  <Relationship Id="rId101" Type="http://schemas.openxmlformats.org/officeDocument/2006/relationships/slide" Target="slides/slide99.xml"/>
  <Relationship Id="rId102" Type="http://schemas.openxmlformats.org/officeDocument/2006/relationships/slide" Target="slides/slide100.xml"/>
  <Relationship Id="rId103" Type="http://schemas.openxmlformats.org/officeDocument/2006/relationships/slide" Target="slides/slide101.xml"/>
  <Relationship Id="rId104" Type="http://schemas.openxmlformats.org/officeDocument/2006/relationships/slide" Target="slides/slide102.xml"/>
  <Relationship Id="rId105" Type="http://schemas.openxmlformats.org/officeDocument/2006/relationships/slide" Target="slides/slide103.xml"/>
  <Relationship Id="rId106" Type="http://schemas.openxmlformats.org/officeDocument/2006/relationships/slide" Target="slides/slide104.xml"/>
  <Relationship Id="rId107" Type="http://schemas.openxmlformats.org/officeDocument/2006/relationships/slide" Target="slides/slide105.xml"/>
  <Relationship Id="rId108" Type="http://schemas.openxmlformats.org/officeDocument/2006/relationships/slide" Target="slides/slide106.xml"/>
  <Relationship Id="rId109" Type="http://schemas.openxmlformats.org/officeDocument/2006/relationships/slide" Target="slides/slide107.xml"/>
  <Relationship Id="rId110" Type="http://schemas.openxmlformats.org/officeDocument/2006/relationships/slide" Target="slides/slide108.xml"/>
  <Relationship Id="rId111" Type="http://schemas.openxmlformats.org/officeDocument/2006/relationships/slide" Target="slides/slide109.xml"/>
  <Relationship Id="rId112" Type="http://schemas.openxmlformats.org/officeDocument/2006/relationships/slide" Target="slides/slide110.xml"/>
  <Relationship Id="rId113" Type="http://schemas.openxmlformats.org/officeDocument/2006/relationships/slide" Target="slides/slide111.xml"/>
  <Relationship Id="rId114" Type="http://schemas.openxmlformats.org/officeDocument/2006/relationships/slide" Target="slides/slide112.xml"/>
  <Relationship Id="rId115" Type="http://schemas.openxmlformats.org/officeDocument/2006/relationships/slide" Target="slides/slide113.xml"/>
  <Relationship Id="rId116" Type="http://schemas.openxmlformats.org/officeDocument/2006/relationships/slide" Target="slides/slide114.xml"/>
  <Relationship Id="rId117" Type="http://schemas.openxmlformats.org/officeDocument/2006/relationships/slide" Target="slides/slide115.xml"/>
  <Relationship Id="rId118" Type="http://schemas.openxmlformats.org/officeDocument/2006/relationships/slide" Target="slides/slide116.xml"/>
  <Relationship Id="rId119" Type="http://schemas.openxmlformats.org/officeDocument/2006/relationships/slide" Target="slides/slide117.xml"/>
  <Relationship Id="rId120" Type="http://schemas.openxmlformats.org/officeDocument/2006/relationships/slide" Target="slides/slide118.xml"/>
  <Relationship Id="rId121" Type="http://schemas.openxmlformats.org/officeDocument/2006/relationships/slide" Target="slides/slide119.xml"/>
  <Relationship Id="rId122" Type="http://schemas.openxmlformats.org/officeDocument/2006/relationships/slide" Target="slides/slide120.xml"/>
  <Relationship Id="rId123" Type="http://schemas.openxmlformats.org/officeDocument/2006/relationships/slide" Target="slides/slide121.xml"/>
  <Relationship Id="rId124" Type="http://schemas.openxmlformats.org/officeDocument/2006/relationships/slide" Target="slides/slide122.xml"/>
  <Relationship Id="rId125" Type="http://schemas.openxmlformats.org/officeDocument/2006/relationships/slide" Target="slides/slide123.xml"/>
  <Relationship Id="rId126" Type="http://schemas.openxmlformats.org/officeDocument/2006/relationships/slide" Target="slides/slide124.xml"/>
  <Relationship Id="rId127" Type="http://schemas.openxmlformats.org/officeDocument/2006/relationships/slide" Target="slides/slide125.xml"/>
  <Relationship Id="rId128" Type="http://schemas.openxmlformats.org/officeDocument/2006/relationships/slide" Target="slides/slide126.xml"/>
  <Relationship Id="rId129" Type="http://schemas.openxmlformats.org/officeDocument/2006/relationships/slide" Target="slides/slide127.xml"/>
  <Relationship Id="rId130" Type="http://schemas.openxmlformats.org/officeDocument/2006/relationships/slide" Target="slides/slide128.xml"/>
  <Relationship Id="rId131" Type="http://schemas.openxmlformats.org/officeDocument/2006/relationships/slide" Target="slides/slide129.xml"/>
  <Relationship Id="rId132" Type="http://schemas.openxmlformats.org/officeDocument/2006/relationships/slide" Target="slides/slide130.xml"/>
  <Relationship Id="rId133" Type="http://schemas.openxmlformats.org/officeDocument/2006/relationships/slide" Target="slides/slide131.xml"/>
  <Relationship Id="rId134" Type="http://schemas.openxmlformats.org/officeDocument/2006/relationships/slide" Target="slides/slide132.xml"/>
  <Relationship Id="rId135" Type="http://schemas.openxmlformats.org/officeDocument/2006/relationships/slide" Target="slides/slide133.xml"/>
  <Relationship Id="rId136" Type="http://schemas.openxmlformats.org/officeDocument/2006/relationships/slide" Target="slides/slide134.xml"/>
  <Relationship Id="rId137" Type="http://schemas.openxmlformats.org/officeDocument/2006/relationships/slide" Target="slides/slide135.xml"/>
  <Relationship Id="rId138" Type="http://schemas.openxmlformats.org/officeDocument/2006/relationships/slide" Target="slides/slide136.xml"/>
  <Relationship Id="rId139" Type="http://schemas.openxmlformats.org/officeDocument/2006/relationships/slide" Target="slides/slide137.xml"/>
  <Relationship Id="rId140" Type="http://schemas.openxmlformats.org/officeDocument/2006/relationships/slide" Target="slides/slide138.xml"/>
  <Relationship Id="rId141" Type="http://schemas.openxmlformats.org/officeDocument/2006/relationships/slide" Target="slides/slide139.xml"/>
  <Relationship Id="rId142" Type="http://schemas.openxmlformats.org/officeDocument/2006/relationships/slide" Target="slides/slide140.xml"/>
  <Relationship Id="rId143" Type="http://schemas.openxmlformats.org/officeDocument/2006/relationships/slide" Target="slides/slide141.xml"/>
  <Relationship Id="rId144" Type="http://schemas.openxmlformats.org/officeDocument/2006/relationships/slide" Target="slides/slide142.xml"/>
  <Relationship Id="rId145" Type="http://schemas.openxmlformats.org/officeDocument/2006/relationships/slide" Target="slides/slide143.xml"/>
  <Relationship Id="rId146" Type="http://schemas.openxmlformats.org/officeDocument/2006/relationships/slide" Target="slides/slide144.xml"/>
  <Relationship Id="rId147" Type="http://schemas.openxmlformats.org/officeDocument/2006/relationships/slide" Target="slides/slide145.xml"/>
  <Relationship Id="rId148" Type="http://schemas.openxmlformats.org/officeDocument/2006/relationships/slide" Target="slides/slide146.xml"/>
  <Relationship Id="rId149" Type="http://schemas.openxmlformats.org/officeDocument/2006/relationships/slide" Target="slides/slide147.xml"/>
  <Relationship Id="rId150" Type="http://schemas.openxmlformats.org/officeDocument/2006/relationships/slide" Target="slides/slide148.xml"/>
  <Relationship Id="rId151" Type="http://schemas.openxmlformats.org/officeDocument/2006/relationships/slide" Target="slides/slide149.xml"/>
  <Relationship Id="rId152" Type="http://schemas.openxmlformats.org/officeDocument/2006/relationships/slide" Target="slides/slide150.xml"/>
  <Relationship Id="rId153" Type="http://schemas.openxmlformats.org/officeDocument/2006/relationships/slide" Target="slides/slide151.xml"/>
  <Relationship Id="rId154" Type="http://schemas.openxmlformats.org/officeDocument/2006/relationships/slide" Target="slides/slide152.xml"/>
  <Relationship Id="rId155" Type="http://schemas.openxmlformats.org/officeDocument/2006/relationships/slide" Target="slides/slide153.xml"/>
  <Relationship Id="rId156" Type="http://schemas.openxmlformats.org/officeDocument/2006/relationships/slide" Target="slides/slide154.xml"/>
  <Relationship Id="rId157" Type="http://schemas.openxmlformats.org/officeDocument/2006/relationships/slide" Target="slides/slide155.xml"/>
  <Relationship Id="rId158" Type="http://schemas.openxmlformats.org/officeDocument/2006/relationships/slide" Target="slides/slide156.xml"/>
  <Relationship Id="rId159" Type="http://schemas.openxmlformats.org/officeDocument/2006/relationships/slide" Target="slides/slide157.xml"/>
  <Relationship Id="rId160" Type="http://schemas.openxmlformats.org/officeDocument/2006/relationships/slide" Target="slides/slide158.xml"/>
  <Relationship Id="rId161" Type="http://schemas.openxmlformats.org/officeDocument/2006/relationships/slide" Target="slides/slide159.xml"/>
  <Relationship Id="rId162" Type="http://schemas.openxmlformats.org/officeDocument/2006/relationships/slide" Target="slides/slide160.xml"/>
  <Relationship Id="rId163" Type="http://schemas.openxmlformats.org/officeDocument/2006/relationships/slide" Target="slides/slide161.xml"/>
  <Relationship Id="rId164" Type="http://schemas.openxmlformats.org/officeDocument/2006/relationships/slide" Target="slides/slide162.xml"/>
  <Relationship Id="rId165" Type="http://schemas.openxmlformats.org/officeDocument/2006/relationships/slide" Target="slides/slide163.xml"/>
  <Relationship Id="rId166" Type="http://schemas.openxmlformats.org/officeDocument/2006/relationships/slide" Target="slides/slide164.xml"/>
  <Relationship Id="rId167" Type="http://schemas.openxmlformats.org/officeDocument/2006/relationships/slide" Target="slides/slide165.xml"/>
  <Relationship Id="rId168" Type="http://schemas.openxmlformats.org/officeDocument/2006/relationships/slide" Target="slides/slide166.xml"/>
  <Relationship Id="rId169" Type="http://schemas.openxmlformats.org/officeDocument/2006/relationships/slide" Target="slides/slide167.xml"/>
  <Relationship Id="rId170" Type="http://schemas.openxmlformats.org/officeDocument/2006/relationships/slide" Target="slides/slide168.xml"/>
  <Relationship Id="rId171" Type="http://schemas.openxmlformats.org/officeDocument/2006/relationships/slide" Target="slides/slide169.xml"/>
  <Relationship Id="rId172" Type="http://schemas.openxmlformats.org/officeDocument/2006/relationships/slide" Target="slides/slide170.xml"/>
  <Relationship Id="rId173" Type="http://schemas.openxmlformats.org/officeDocument/2006/relationships/slide" Target="slides/slide171.xml"/>
  <Relationship Id="rId174" Type="http://schemas.openxmlformats.org/officeDocument/2006/relationships/slide" Target="slides/slide172.xml"/>
  <Relationship Id="rId175" Type="http://schemas.openxmlformats.org/officeDocument/2006/relationships/slide" Target="slides/slide173.xml"/>
  <Relationship Id="rId176" Type="http://schemas.openxmlformats.org/officeDocument/2006/relationships/slide" Target="slides/slide174.xml"/>
  <Relationship Id="rId177" Type="http://schemas.openxmlformats.org/officeDocument/2006/relationships/slide" Target="slides/slide175.xml"/>
  <Relationship Id="rId178" Type="http://schemas.openxmlformats.org/officeDocument/2006/relationships/slide" Target="slides/slide176.xml"/>
  <Relationship Id="rId179" Type="http://schemas.openxmlformats.org/officeDocument/2006/relationships/slide" Target="slides/slide177.xml"/>
  <Relationship Id="rId180" Type="http://schemas.openxmlformats.org/officeDocument/2006/relationships/slide" Target="slides/slide178.xml"/>
  <Relationship Id="rId181" Type="http://schemas.openxmlformats.org/officeDocument/2006/relationships/slide" Target="slides/slide179.xml"/>
  <Relationship Id="rId182" Type="http://schemas.openxmlformats.org/officeDocument/2006/relationships/presProps" Target="presProps.xml"/>
  <Relationship Id="rId183" Type="http://schemas.openxmlformats.org/officeDocument/2006/relationships/viewProps" Target="viewProps.xml"/>
  <Relationship Id="rId18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9:1-17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keep thy statutes: O forsake me not utterly.ב BETH.]]>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rough thy commandments hast made me wiser than mine enemies: for they are ever with me.]]>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ore understanding than all my teachers: for thy testimonies are my meditation.]]>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nderstand more than the ancients, because I keep thy precepts.]]>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frained my feet from every evil way, that I might keep thy word.]]>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 thy judgments: for thou hast taught me.]]>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sweet are thy words unto my taste! yea, sweeter than honey to my mouth!]]>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y precepts I get understanding: therefore I hate every false way.נ NUN.]]>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a lamp unto my feet, and a light unto my path.]]>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worn, and I will perform it, that I will keep thy righteous judgments.]]>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flicted very much: quicken me, O LORD, according unto thy 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al shall a young man cleanse his way? by taking heed thereto according to thy word.]]>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, I beseech thee, the freewill offerings of my mouth, O LORD, and teach me thy judgments.]]>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is continually in my hand: yet do I not forget thy law.]]>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laid a snare for me: yet I erred not from thy precepts.]]>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have I taken as an heritage for ever: for they are the rejoicing of my heart.]]>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clined mine heart to perform thy statutes alway, even unto the end.ס SAMECH.]]>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vain thoughts: but thy law do I love.]]>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hiding place and my shield: I hope in thy word.]]>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me, ye evildoers: for I will keep the commandments of my God.]]>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hold me according unto thy word, that I may live: and let me not be ashamed of my hope.]]>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ou me up, and I shall be safe: and I will have respect unto thy statutes continual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whole heart have I sought thee: O let me not wander from thy commandments.]]>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rodden down all them that err from thy statutes: for their deceit is falsehood.]]>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uttest away all the wicked of the earth like dross: therefore I love thy testimonies.]]>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lesh trembleth for fear of thee; and I am afraid of thy judgments.ע AIN.]]>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one judgment and justice: leave me not to mine oppressors.]]>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ty for thy servant for good: let not the proud oppress me.]]>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fail for thy salvation, and for the word of thy righteousness.]]>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with thy servant according unto thy mercy, and teach me thy statutes.]]>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y servant; give me understanding, that I may know thy testimonies.]]>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ime for thee, LORD, to work: for they have made void thy law.]]>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love thy commandments above gold; yea, above fine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have I hid in mine heart, that I might not sin against thee.]]>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steem all thy precepts concerning all things to be right; and I hate every false way.פ PE.]]>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re wonderful: therefore doth my soul keep them.]]>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trance of thy words giveth light; it giveth understanding unto the simple.]]>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opened my mouth, and panted: for I longed for thy commandments.]]>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thou upon me, and be merciful unto me, as thou usest to do unto those that love thy name.]]>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der my steps in thy word: and let not any iniquity have dominion over me.]]>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the oppression of man: so will I keep thy precepts.]]>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y face to shine upon thy servant; and teach me thy statutes.]]>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vers of waters run down mine eyes, because they keep not thy law.צ TZADDI.]]>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art thou, O LORD, and upright are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t thou, O LORD: teach me thy statutes.]]>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that thou hast commanded are righteous and very faithful.]]>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zeal hath consumed me, because mine enemies have forgotten thy words.]]>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very pure: therefore thy servant loveth it.]]>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mall and despised: yet do not I forget thy precepts.]]>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is an everlasting righteousness, and thy law is the truth.]]>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 and anguish have taken hold on me: yet thy commandments are my delights.]]>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y testimonies is everlasting: give me understanding, and I shall live.ק KOPH.]]>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with my whole heart; hear me, O LORD: I will keep thy statutes.]]>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; save me, and I shall keep thy testimonies.]]>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evented the dawning of the morning, and cried: I hoped in thy 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lips have I declared all the judgments of thy mouth.]]>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prevent the night watches, that I might meditate in thy word.]]>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according unto thy lovingkindness: O LORD, quicken me according to thy judgment.]]>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aw nigh that follow after mischief: they are far from thy law.]]>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near, O LORD; and all thy commandments are truth.]]>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y testimonies, I have known of old that thou hast founded them for ever.ר RESH.]]>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affliction, and deliver me: for I do not forget thy law.]]>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d my cause, and deliver me: quicken me according to thy word.]]>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vation is far from the wicked: for they seek not thy statutes.]]>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y tender mercies, O LORD: quicken me according to thy judgments.]]>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re my persecutors and mine enemies; yet do I not decline from thy testimon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joiced in the way of thy testimonies, as much as in all riches.]]>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held the transgressors, and was grieved; because they kept not thy word.]]>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how I love thy precepts: quicken me, O LORD, according to thy lovingkindness.]]>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ord is true from the beginning: and every one of thy righteous judgments endureth for ever.ש SCHIN.]]>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have persecuted me without a cause: but my heart standeth in awe of thy word.]]>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joice at thy word, as one that findeth great spoil.]]>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and abhor lying: but thy law do I love.]]>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times a day do I praise thee because of thy righteous judgments.]]>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peace have they which love thy law: and nothing shall offend them.]]>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have hoped for thy salvation, and done thy commandments.]]>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kept thy testimonies; and I love them exceeding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in thy precepts, and have respect unto thy ways.]]>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kept thy precepts and thy testimonies: for all my ways are before thee.ת TAU.]]>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cry come near before thee, O LORD: give me understanding according to thy word.]]>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upplication come before thee: deliver me according to thy word.]]>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utter praise, when thou hast taught me thy statutes.]]>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shall speak of thy word: for all thy commandments are righteousness.]]>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ne hand help me; for I have chosen thy precepts.]]>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onged for thy salvation, O LORD; and thy law is my delight.]]>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oul live, and it shall praise thee; and let thy judgments help me.]]>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gone astray like a lost sheep; seek thy servant; for I do not forget thy commandments.]]>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light myself in thy statutes: I will not forget thy word.ג GIM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al bountifully with thy servant, that I may live, and keep thy 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א ALE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hou mine eyes, that I may behold wondrous things out of thy law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stranger in the earth: hide not thy commandments from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breaketh for the longing that it hath unto thy judgments at all time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rebuked the proud that are cursed, which do err from thy commandmen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rom me reproach and contempt; for I have kept thy testimon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also did sit and speak against me: but thy servant did meditate in thy statut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stimonies also are my delight and my counsellors.ד DALE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cleaveth unto the dust: quicken thou me according to thy w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declared my ways, and thou heardest me: teach me thy statut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understand the way of thy precepts: so shall I talk of thy wondrous work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 undefiled in the way, who walk in the law of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melteth for heaviness: strengthen thou me according unto thy wor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from me the way of lying: and grant me thy law gracious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hosen the way of truth: thy judgments have I laid before m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tuck unto thy testimonies: O LORD, put me not to sham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un the way of thy commandments, when thou shalt enlarge my heart.ה H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, O LORD, the way of thy statutes; and I shall keep it unto the en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me understanding, and I shall keep thy law; yea, I shall observe it with my whole hear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go in the path of thy commandments; for therein do I delight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ine my heart unto thy testimonies, and not to covetousness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mine eyes from beholding vanity; and quicken thou me in thy 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keep his testimonies, and that seek him with the whole hear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blish thy word unto thy servant, who is devoted to thy fear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my reproach which I fear: for thy judgments are good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have longed after thy precepts: quicken me in thy righteousness.ו VAU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ies come also unto me, O LORD, even thy salvation, according to thy word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I have wherewith to answer him that reproacheth me: for I trust in thy wor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ake not the word of truth utterly out of my mouth; for I have hoped in thy judgment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I keep thy law continually for ever and ever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walk at liberty: for I seek thy precept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peak of thy testimonies also before kings, and will not be ashamed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delight myself in thy commandments, which I have l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do no iniquity: they walk in his way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nds also will I lift up unto thy commandments, which I have loved; and I will meditate in thy statutes.ז ZAIN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unto thy servant, upon which thou hast caused me to hope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fort in my affliction: for thy word hath quickened me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had me greatly in derision: yet have I not declined from thy law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thy judgments of old, O LORD; and have comforted myself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ror hath taken hold upon me because of the wicked that forsake thy law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tatutes have been my songs in the house of my pilgrimag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emembered thy name, O LORD, in the night, and have kept thy law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 had, because I kept thy precepts.ח CHETH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portion, O LORD: I have said that I would keep thy 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ommanded us to keep thy precepts diligently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treated thy favour with my whole heart: be merciful unto me according to thy word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ought on my ways, and turned my feet unto thy testimonies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de haste, and delayed not to keep thy commandments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ands of the wicked have robbed me: but I have not forgotten thy law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idnight I will rise to give thanks unto thee because of thy righteous judgments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companion of all them that fear thee, and of them that keep thy precept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, O LORD, is full of thy mercy: teach me thy statutes.ט TETH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dealt well with thy servant, O LORD, according unto thy word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good judgment and knowledge: for I have believed thy commandments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I was afflicted I went astray: but now have I kept thy w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my ways were directed to keep thy statutes!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good, and doest good; teach me thy statutes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forged a lie against me: but I will keep thy precepts with my whole heart.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 is as fat as grease; but I delight in thy law.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me that I have been afflicted; that I might learn thy statutes.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thy mouth is better unto me than thousands of gold and silver.י JOD.]]>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ands have made me and fashioned me: give me understanding, that I may learn thy commandments.]]>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fear thee will be glad when they see me; because I have hoped in thy word.]]>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O LORD, that thy judgments are right, and that thou in faithfulness hast afflicted me.]]>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, I pray thee, thy merciful kindness be for my comfort, according to thy word unto thy servant.]]>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tender mercies come unto me, that I may live: for thy law is my del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I not be ashamed, when I have respect unto all thy commandments.]]>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roud be ashamed; for they dealt perversely with me without a cause: but I will meditate in thy precepts.]]>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that fear thee turn unto me, and those that have known thy testimonies.]]>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heart be sound in thy statutes; that I be not ashamed.כ CAPH.]]>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fainteth for thy salvation: but I hope in thy word.]]>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fail for thy word, saying, When wilt thou comfort me?]]>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become like a bottle in the smoke; yet do I not forget thy statutes.]]>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any are the days of thy servant? when wilt thou execute judgment on them that persecute me?]]>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digged pits for me, which are not after thy law.]]>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y commandments are faithful: they persecute me wrongfully; help thou me.]]>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almost consumed me upon earth; but I forsook not thy precep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 with uprightness of heart, when I shall have learned thy righteous judgments.]]>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icken me after thy lovingkindness; so shall I keep the testimony of thy mouth.ל LAMED.]]>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, O LORD, thy word is settled in heaven.]]>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faithfulness is unto all generations: thou hast established the earth, and it abideth.]]>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tinue this day according to thine ordinances: for all are thy servants.]]>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less thy law had been my delights, I should then have perished in mine affliction.]]>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ever forget thy precepts: for with them thou hast quickened me.]]>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ine, save me; for I have sought thy precepts.]]>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have waited for me to destroy me: but I will consider thy testimonies.]]>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 end of all perfection: but thy commandment is exceeding broad.מ MEM.]]>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how love I thy law! it is my meditation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2026-06-12T01:44:22Z</dcterms:created>
  <dcterms:modified xsi:type="dcterms:W3CDTF">2026-06-12T01:44:22Z</dcterms:modified>
  <dc:title>Bible.com.au: Psalms 119:1-176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