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9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because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now say, that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 Aaron now say, that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w that fear the LORD say, that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upon the LORD in distress: the LORD answered me, and set me in a large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; I will not fear: what can man do unto 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th my part with them that help me: therefore shall I see my desire upon them that hat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 than to put confidence in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 than to put confidence in prin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compassed me about: but in the name of the LORD will I destroy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; yea, they compassed me about: but in the name of the LORD I will destroy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 like bees; they are quenched as the fire of thorns: for in the name of the LORD I will destroy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hrust sore at me that I might fall: but the LORD helped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song, and is become m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rejoicing and salvation is in the tabernacles of the righteous: the right hand of the LORD doeth valian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 hand of the LORD is exalted: the right hand of the LORD doeth valian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not die, but live, and declare the works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chastened me sore: but he hath not given me over unto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o me the gates of righteousness: I will go into them, and I will praise the LOR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gate of the LORD, into which the righteous shall en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: for thou hast heard me, and art become my salv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which the builders refused is become the head stone of the corn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ORD’s doing; it is marvellous in our ey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ay which the LORD hath made; we will rejoice and be glad in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now, I beseech thee, O LORD: O LORD, I beseech thee, send now prosper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he that cometh in the name of the LORD: we have blessed you out of the house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the LORD, which hath shewed us light: bind the sacrifice with cords, even unto the horns of the al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God, and I will praise thee: thou art my God, I will exalt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2026-10-31T16:13:09Z</dcterms:created>
  <dcterms:modified xsi:type="dcterms:W3CDTF">2026-10-31T16:13:09Z</dcterms:modified>
  <dc:title>Bible.com.au: Psalms 118:1-29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