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praise the LORD, all ye nations: praise him, all ye peo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merciful kindness is great toward us: and the truth of the LORD endureth for ever. Praise y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2026-05-21T04:33:56Z</dcterms:created>
  <dcterms:modified xsi:type="dcterms:W3CDTF">2026-05-21T04:33:56Z</dcterms:modified>
  <dc:title>Bible.com.au: Psalms 117:1-2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