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598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16:1-1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walk before the LORD in the land of the living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believed, therefore have I spoken: I was greatly afflicted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 in my haste, All men are liar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shall I render unto the LORD for all his benefits toward me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take the cup of salvation, and call upon the name of the LOR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ay my vows unto the LORD now in the presence of all his peopl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ecious in the sight of the LORD is the death of his saint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truly I am thy servant; I am thy servant, and the son of thine handmaid: thou hast loosed my bond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offer to thee the sacrifice of thanksgiving, and will call upon the name of the LOR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ay my vows unto the LORD now in the presence of all his people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love the LORD, because he hath heard my voice and my supplication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courts of the LORD’s house, in the midst of thee, O Jerusalem. Praise ye the LOR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he hath inclined his ear unto me, therefore will I call upon him as long as I liv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rrows of death compassed me, and the pains of hell gat hold upon me: I found trouble and sorrow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called I upon the name of the LORD; O LORD, I beseech thee, deliver my soul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acious is the LORD, and righteous; yea, our God is mercifu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preserveth the simple: I was brought low, and he helped 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turn unto thy rest, O my soul; for the LORD hath dealt bountifully with the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hast delivered my soul from death, mine eyes from tears, and my feet from falling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4">
  <a:themeElements>
    <a:clrScheme name="Theme1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2026-06-04T07:55:10Z</dcterms:created>
  <dcterms:modified xsi:type="dcterms:W3CDTF">2026-06-04T07:55:10Z</dcterms:modified>
  <dc:title>Bible.com.au: Psalms 116:1-19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