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9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5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Israel, trust thou in the LORD: he is their help and their shiel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house of Aaron, trust in the LORD: he is their help and their shiel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that fear the LORD, trust in the LORD: he is their help and their shiel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been mindful of us: he will bless us; he will bless the house of Israel; he will bless the house of Aar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bless them that fear the LORD, both small and grea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hall increase you more and more, you and your childr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are blessed of the LORD which made heaven and ear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, even the heavens, are the LORD’s: but the earth hath he given to the children of m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ad praise not the LORD, neither any that go down into silenc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e will bless the LORD from this time forth and for evermore. Praise the LO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unto us, O LORD, not unto us, but unto thy name give glory, for thy mercy, and for thy truth’s sak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should the heathen say, Where is now their God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ur God is in the heavens: he hath done whatsoever he hath pleas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idols are silver and gold, the work of men’s hand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mouths, but they speak not: eyes have they, but they see not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ears, but they hear not: noses have they, but they smell not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hands, but they handle not: feet have they, but they walk not: neither speak they through their throa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make them are like unto them; so is every one that trusteth in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2026-06-12T01:43:51Z</dcterms:created>
  <dcterms:modified xsi:type="dcterms:W3CDTF">2026-06-12T01:43:51Z</dcterms:modified>
  <dc:title>Bible.com.au: Psalms 115:1-18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