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55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went out of Egypt, the house of Jacob from a people of strange languag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was his sanctuary, and Israel his domin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saw it, and fled: Jordan was driven ba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skipped like rams, and the little hills like lamb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iled thee, O thou sea, that thou fleddest? thou Jordan, that thou wast driven back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mountains, that ye skipped like rams; and ye little hills, like lamb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, thou earth, at the presence of the Lord, at the presence of the God of Jacob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turned the rock into a standing water, the flint into a fountain of wat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2026-06-12T01:54:43Z</dcterms:created>
  <dcterms:modified xsi:type="dcterms:W3CDTF">2026-06-12T01:54:43Z</dcterms:modified>
  <dc:title>Bible.com.au: Psalms 114:1-8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