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, O ye servants of the LORD, praise the name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name of the LORD from this time forth and for evermo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rising of the sun unto the going down of the same the LORD’s name is to be prai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high above all nations, and his glory above the heave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like unto the LORD our God, who dwelleth on high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umbleth himself to behold the things that are in heaven, and in the earth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seth up the poor out of the dust, and lifteth the needy out of the dunghill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ay set him with princes, even with the princes of his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 barren woman to keep house, and to be a joyful mother of children. Praise ye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2026-10-11T08:25:41Z</dcterms:created>
  <dcterms:modified xsi:type="dcterms:W3CDTF">2026-10-11T08:25:41Z</dcterms:modified>
  <dc:title>Bible.com.au: Psalms 113:1-9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