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barren woman to keep house, and to be a joyful mother of children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, O ye servants of the LORD, praise the name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name of the LORD from this time forth and for evermo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unto the going down of the same the LORD’s name is to be pra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high above all nations, and his glory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unto the LORD our God, who dwelleth on hig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umbleth himself to behold the things that are in heaven, and in the earth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poor out of the dust, and lifteth the needy out of the dunghi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set him with princes, even with the princes of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2026-08-20T09:13:58Z</dcterms:created>
  <dcterms:modified xsi:type="dcterms:W3CDTF">2026-08-20T09:13:58Z</dcterms:modified>
  <dc:title>Bible.com.au: Psalms 113:1-9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