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40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barren woman to keep house, and to be a joyful mother of children. Praise y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, O ye servants of the LORD, praise the name of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name of the LORD from this time forth and for evermo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ising of the sun unto the going down of the same the LORD’s name is to be prai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high above all nations, and his glory above the heave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like unto the LORD our God, who dwelleth on hig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umbleth himself to behold the things that are in heaven, and in the earth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th up the poor out of the dust, and lifteth the needy out of the dunghill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ay set him with princes, even with the princes of hi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2026-06-14T11:49:25Z</dcterms:created>
  <dcterms:modified xsi:type="dcterms:W3CDTF">2026-06-14T11:49:25Z</dcterms:modified>
  <dc:title>Bible.com.au: Psalms 113:1-9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