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ispersed, he hath given to the poor; his righteousness endureth for ever; his horn shall be exalted with hon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see it, and be grieved; he shall gnash with his teeth, and melt away: the desire of the wicked shall per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Blessed is the man that feareth the LORD, that delighteth greatly in his commandm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be mighty upon earth: the generation of the upright shall be ble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shall be in his house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upright there ariseth light in the darkness: he is gracious, and full of compassion, and righte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sheweth favour, and lendeth: he will guide his affairs with discre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be moved for ever: the righteous shall be in everlasting remembr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afraid of evil tidings: his heart is fixed, trusting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established, he shall not be afraid, until he see his desire upon his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Psalms 112:1-10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